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04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8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305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680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748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202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92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965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62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9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14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39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57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76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81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8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43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40BAC4E-0F39-4F85-A9EB-4C7925A8F4D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6B59781-4156-4876-BA4C-5CCFD9929F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210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5AF6-F6CA-E944-5B24-BE6E73A29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b="1" dirty="0"/>
              <a:t>Module e project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D67F1-8DFE-DCDE-2B95-B38DDE4D3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sz="2800" i="1" dirty="0">
                <a:effectLst/>
              </a:rPr>
              <a:t>AI-Based Demand Trend Analysis of Retail Products Using Machine Learning</a:t>
            </a:r>
            <a:endParaRPr lang="en-IN" sz="2800" i="1" dirty="0"/>
          </a:p>
        </p:txBody>
      </p:sp>
      <p:pic>
        <p:nvPicPr>
          <p:cNvPr id="5" name="Slide 1">
            <a:hlinkClick r:id="" action="ppaction://media"/>
            <a:extLst>
              <a:ext uri="{FF2B5EF4-FFF2-40B4-BE49-F238E27FC236}">
                <a16:creationId xmlns:a16="http://schemas.microsoft.com/office/drawing/2014/main" id="{12FCA41D-8BC2-4A18-3405-770E3D713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254" y="1222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D422B-DF37-74E1-9EA0-3726F6FB93BC}"/>
              </a:ext>
            </a:extLst>
          </p:cNvPr>
          <p:cNvSpPr txBox="1"/>
          <p:nvPr/>
        </p:nvSpPr>
        <p:spPr>
          <a:xfrm>
            <a:off x="176980" y="304800"/>
            <a:ext cx="70005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CONCLUSION &amp; FUTURE SCOPE</a:t>
            </a:r>
          </a:p>
          <a:p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Machine learning supports demand forecasting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Improves understanding of sales trends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scope: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Advanced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Additional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Real-time prediction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150BD-D8EE-4DE5-266A-7AA260A21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8" y="2064773"/>
            <a:ext cx="4876800" cy="3932905"/>
          </a:xfrm>
          <a:prstGeom prst="rect">
            <a:avLst/>
          </a:prstGeom>
        </p:spPr>
      </p:pic>
      <p:pic>
        <p:nvPicPr>
          <p:cNvPr id="7" name="10">
            <a:hlinkClick r:id="" action="ppaction://media"/>
            <a:extLst>
              <a:ext uri="{FF2B5EF4-FFF2-40B4-BE49-F238E27FC236}">
                <a16:creationId xmlns:a16="http://schemas.microsoft.com/office/drawing/2014/main" id="{B22BB614-36AC-0390-10C4-B650049ED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583" y="55103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3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1C173-D326-F088-475C-8D1DE719C994}"/>
              </a:ext>
            </a:extLst>
          </p:cNvPr>
          <p:cNvSpPr txBox="1"/>
          <p:nvPr/>
        </p:nvSpPr>
        <p:spPr>
          <a:xfrm>
            <a:off x="2064775" y="2369574"/>
            <a:ext cx="7226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Eras Demi ITC" panose="020B0805030504020804" pitchFamily="34" charset="0"/>
              </a:rPr>
              <a:t>Thank you</a:t>
            </a:r>
            <a:endParaRPr lang="en-IN" sz="6000" dirty="0">
              <a:latin typeface="Eras Demi ITC" panose="020B0805030504020804" pitchFamily="34" charset="0"/>
            </a:endParaRPr>
          </a:p>
        </p:txBody>
      </p:sp>
      <p:pic>
        <p:nvPicPr>
          <p:cNvPr id="3" name="last">
            <a:hlinkClick r:id="" action="ppaction://media"/>
            <a:extLst>
              <a:ext uri="{FF2B5EF4-FFF2-40B4-BE49-F238E27FC236}">
                <a16:creationId xmlns:a16="http://schemas.microsoft.com/office/drawing/2014/main" id="{82F929D7-C20C-CE3D-798B-D8ABDD03F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480" y="59473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4BB5DE0-5115-1BB8-A38D-02BD37C0E02F}"/>
              </a:ext>
            </a:extLst>
          </p:cNvPr>
          <p:cNvSpPr txBox="1"/>
          <p:nvPr/>
        </p:nvSpPr>
        <p:spPr>
          <a:xfrm>
            <a:off x="1042219" y="2104103"/>
            <a:ext cx="5791200" cy="305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7910A7-1296-5F70-CC2B-8ABBB3BA6138}"/>
              </a:ext>
            </a:extLst>
          </p:cNvPr>
          <p:cNvSpPr txBox="1"/>
          <p:nvPr/>
        </p:nvSpPr>
        <p:spPr>
          <a:xfrm>
            <a:off x="196645" y="167148"/>
            <a:ext cx="76494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PROBLEM STATEMENT</a:t>
            </a:r>
          </a:p>
          <a:p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Retail businesses struggle with accurate demand forecasting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 estimation leads to overstocking or loss of sales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for data-driven demand prediction</a:t>
            </a:r>
          </a:p>
          <a:p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6B4366-D599-AD5D-5930-156BF2150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1" y="988141"/>
            <a:ext cx="4360606" cy="4173794"/>
          </a:xfrm>
          <a:prstGeom prst="rect">
            <a:avLst/>
          </a:prstGeom>
        </p:spPr>
      </p:pic>
      <p:pic>
        <p:nvPicPr>
          <p:cNvPr id="21" name="slide 2">
            <a:hlinkClick r:id="" action="ppaction://media"/>
            <a:extLst>
              <a:ext uri="{FF2B5EF4-FFF2-40B4-BE49-F238E27FC236}">
                <a16:creationId xmlns:a16="http://schemas.microsoft.com/office/drawing/2014/main" id="{93CF60C4-A08A-9A18-2B57-481AC12E5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688" y="59277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1B52B2-2C68-023B-AD7D-1C58AC28C62D}"/>
              </a:ext>
            </a:extLst>
          </p:cNvPr>
          <p:cNvSpPr txBox="1"/>
          <p:nvPr/>
        </p:nvSpPr>
        <p:spPr>
          <a:xfrm>
            <a:off x="208547" y="144378"/>
            <a:ext cx="70968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OBJECTIVES</a:t>
            </a:r>
          </a:p>
          <a:p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historical sales data 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demand patterns and trends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Predict future demand using machine learning</a:t>
            </a:r>
          </a:p>
          <a:p>
            <a:endParaRPr lang="en-IN" dirty="0"/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A4E3EBB9-FC1D-F3AE-14C3-BAA2A53E7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948818"/>
            <a:ext cx="914400" cy="914400"/>
          </a:xfrm>
          <a:prstGeom prst="rect">
            <a:avLst/>
          </a:prstGeom>
        </p:spPr>
      </p:pic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C3E29184-61D8-E211-D560-3CFAC732C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9071" y="2173557"/>
            <a:ext cx="914400" cy="914400"/>
          </a:xfrm>
          <a:prstGeom prst="rect">
            <a:avLst/>
          </a:prstGeom>
        </p:spPr>
      </p:pic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DECE5C60-D086-422A-E898-E03CEACA9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7393" y="3728257"/>
            <a:ext cx="914400" cy="914400"/>
          </a:xfrm>
          <a:prstGeom prst="rect">
            <a:avLst/>
          </a:prstGeom>
        </p:spPr>
      </p:pic>
      <p:pic>
        <p:nvPicPr>
          <p:cNvPr id="9" name="slide 3">
            <a:hlinkClick r:id="" action="ppaction://media"/>
            <a:extLst>
              <a:ext uri="{FF2B5EF4-FFF2-40B4-BE49-F238E27FC236}">
                <a16:creationId xmlns:a16="http://schemas.microsoft.com/office/drawing/2014/main" id="{453A3E88-5339-ED2A-C335-B06DF662D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23294" y="1443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3CEA3C-F508-0DCD-9265-D73BF13BBE89}"/>
              </a:ext>
            </a:extLst>
          </p:cNvPr>
          <p:cNvSpPr txBox="1"/>
          <p:nvPr/>
        </p:nvSpPr>
        <p:spPr>
          <a:xfrm>
            <a:off x="127819" y="226142"/>
            <a:ext cx="732503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DATASET USED</a:t>
            </a:r>
          </a:p>
          <a:p>
            <a:endParaRPr lang="en-US" sz="3600" b="1" dirty="0"/>
          </a:p>
          <a:p>
            <a:r>
              <a:rPr lang="en-US" sz="2800" b="1" dirty="0"/>
              <a:t>Dataset Used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Retail sales dataset (Superstore Sales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stored in Excel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Contains historical transaction-level sales records</a:t>
            </a:r>
          </a:p>
          <a:p>
            <a:endParaRPr lang="en-US" b="1" dirty="0"/>
          </a:p>
          <a:p>
            <a:r>
              <a:rPr lang="en-US" sz="2800" b="1" dirty="0"/>
              <a:t>Key Features Used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Quantity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Shipping Cost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D71C0-1D24-4216-F073-D784761F8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979174"/>
            <a:ext cx="8406581" cy="3487805"/>
          </a:xfrm>
          <a:prstGeom prst="rect">
            <a:avLst/>
          </a:prstGeom>
        </p:spPr>
      </p:pic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275A5CE3-E2DE-6592-ECB8-AA7028C27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1615" y="2261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5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65A35D-6880-B65E-8609-0229591A039D}"/>
              </a:ext>
            </a:extLst>
          </p:cNvPr>
          <p:cNvSpPr txBox="1"/>
          <p:nvPr/>
        </p:nvSpPr>
        <p:spPr>
          <a:xfrm>
            <a:off x="176981" y="235974"/>
            <a:ext cx="59190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METHODOLOGY</a:t>
            </a:r>
          </a:p>
          <a:p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loading and cleaning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 (EDA)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analysis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selection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Machine learning model training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141D8-90FE-3BAF-BEEE-F1FAF9F9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40" y="636995"/>
            <a:ext cx="5998906" cy="3999271"/>
          </a:xfrm>
          <a:prstGeom prst="rect">
            <a:avLst/>
          </a:prstGeom>
        </p:spPr>
      </p:pic>
      <p:pic>
        <p:nvPicPr>
          <p:cNvPr id="6" name="slide 5">
            <a:hlinkClick r:id="" action="ppaction://media"/>
            <a:extLst>
              <a:ext uri="{FF2B5EF4-FFF2-40B4-BE49-F238E27FC236}">
                <a16:creationId xmlns:a16="http://schemas.microsoft.com/office/drawing/2014/main" id="{5F35DA7A-846C-1DDA-28E1-A42F9819D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771" y="53967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9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6189B-8509-EBC5-A3E8-D914A4259526}"/>
              </a:ext>
            </a:extLst>
          </p:cNvPr>
          <p:cNvSpPr txBox="1"/>
          <p:nvPr/>
        </p:nvSpPr>
        <p:spPr>
          <a:xfrm>
            <a:off x="167148" y="196645"/>
            <a:ext cx="69022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EXPLORATORY DATA ANALYSIS</a:t>
            </a:r>
          </a:p>
          <a:p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Sales distribution analysis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Relationship between sales and other features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heatmap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D7471-E52F-5D6B-EDFA-FA01415C5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044" y="196645"/>
            <a:ext cx="4136446" cy="2965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1F030-9EF8-E97F-2639-DE296BEF7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044" y="3262646"/>
            <a:ext cx="3780049" cy="3454092"/>
          </a:xfrm>
          <a:prstGeom prst="rect">
            <a:avLst/>
          </a:prstGeom>
        </p:spPr>
      </p:pic>
      <p:pic>
        <p:nvPicPr>
          <p:cNvPr id="7" name="6">
            <a:hlinkClick r:id="" action="ppaction://media"/>
            <a:extLst>
              <a:ext uri="{FF2B5EF4-FFF2-40B4-BE49-F238E27FC236}">
                <a16:creationId xmlns:a16="http://schemas.microsoft.com/office/drawing/2014/main" id="{1B8DD60F-439C-D79C-D124-9787F96CC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236" y="45023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11731B-7D92-32B5-050C-EE040C182287}"/>
              </a:ext>
            </a:extLst>
          </p:cNvPr>
          <p:cNvSpPr txBox="1"/>
          <p:nvPr/>
        </p:nvSpPr>
        <p:spPr>
          <a:xfrm>
            <a:off x="206477" y="88490"/>
            <a:ext cx="70693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MACHINE LEARNING MODEL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Supervised learning approach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Regression model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Predicts sales demand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Simple and interpretable model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6A9CF-FDE6-75D5-47F8-88B2EB2C8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632" y="3618272"/>
            <a:ext cx="6647165" cy="2526132"/>
          </a:xfrm>
          <a:prstGeom prst="rect">
            <a:avLst/>
          </a:prstGeom>
        </p:spPr>
      </p:pic>
      <p:pic>
        <p:nvPicPr>
          <p:cNvPr id="5" name="7">
            <a:hlinkClick r:id="" action="ppaction://media"/>
            <a:extLst>
              <a:ext uri="{FF2B5EF4-FFF2-40B4-BE49-F238E27FC236}">
                <a16:creationId xmlns:a16="http://schemas.microsoft.com/office/drawing/2014/main" id="{479C8F34-7995-146B-184C-8FCC16CCF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2821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0C68C-F664-988F-C909-A741BD4C1860}"/>
              </a:ext>
            </a:extLst>
          </p:cNvPr>
          <p:cNvSpPr txBox="1"/>
          <p:nvPr/>
        </p:nvSpPr>
        <p:spPr>
          <a:xfrm>
            <a:off x="186814" y="334297"/>
            <a:ext cx="5692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MODEL EVALUATION</a:t>
            </a:r>
          </a:p>
          <a:p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Train-test data split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metric: RMSE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prediction accuracy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900EA-7F9E-9D22-C582-9579CDA3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690" y="1146558"/>
            <a:ext cx="5901290" cy="4773115"/>
          </a:xfrm>
          <a:prstGeom prst="rect">
            <a:avLst/>
          </a:prstGeom>
        </p:spPr>
      </p:pic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11704789-ED44-ED83-E5FA-62BE51420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868" y="61945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1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24D460-BF6A-1E86-AA25-FAAA1C3025A7}"/>
              </a:ext>
            </a:extLst>
          </p:cNvPr>
          <p:cNvSpPr txBox="1"/>
          <p:nvPr/>
        </p:nvSpPr>
        <p:spPr>
          <a:xfrm>
            <a:off x="98323" y="235974"/>
            <a:ext cx="549623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RESULTS</a:t>
            </a:r>
          </a:p>
          <a:p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predicts sales with reasonable accuracy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Identifies key demand-influencing factors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Useful for retail decision-making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CE8F5-B539-35F2-1117-C46D84906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59" y="283641"/>
            <a:ext cx="5950974" cy="3967316"/>
          </a:xfrm>
          <a:prstGeom prst="rect">
            <a:avLst/>
          </a:prstGeom>
        </p:spPr>
      </p:pic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78DFD3B1-0D96-0093-AA6E-32452DC62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454" y="60063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133</TotalTime>
  <Words>184</Words>
  <Application>Microsoft Office PowerPoint</Application>
  <PresentationFormat>Widescreen</PresentationFormat>
  <Paragraphs>86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Eras Demi ITC</vt:lpstr>
      <vt:lpstr>Mesh</vt:lpstr>
      <vt:lpstr>Module 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Upasana Das</dc:creator>
  <cp:lastModifiedBy>Upasana Das</cp:lastModifiedBy>
  <cp:revision>1</cp:revision>
  <dcterms:created xsi:type="dcterms:W3CDTF">2026-01-17T08:53:23Z</dcterms:created>
  <dcterms:modified xsi:type="dcterms:W3CDTF">2026-01-17T11:06:59Z</dcterms:modified>
</cp:coreProperties>
</file>